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165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19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28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296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29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192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1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071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3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460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746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38B0B0-535D-4D10-914D-556E395692B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70F688F-043A-43B7-BACD-49163108E0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74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14B39AC-655A-42AF-A2AC-5FB8513F1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Čakavsko narječje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B38BB02E-F34A-450F-B795-9E79525A05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79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3360FC7-C583-451E-86BF-BF608FA5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Čakavsko narječje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02DED216-4A1B-4D90-AF2C-2ED1BB9FE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 fontScale="85000" lnSpcReduction="20000"/>
          </a:bodyPr>
          <a:lstStyle/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r>
              <a:rPr lang="hr-HR" b="1" dirty="0"/>
              <a:t>Čakavsko narječje </a:t>
            </a:r>
            <a:r>
              <a:rPr lang="hr-HR" dirty="0"/>
              <a:t>jedno je od triju narječja hrvatskog jezika</a:t>
            </a:r>
          </a:p>
          <a:p>
            <a:pPr lvl="1"/>
            <a:r>
              <a:rPr lang="hr-HR" dirty="0"/>
              <a:t>Tu su još </a:t>
            </a:r>
            <a:r>
              <a:rPr lang="hr-HR" i="1" dirty="0"/>
              <a:t>kajkavsko i štokavsko</a:t>
            </a:r>
          </a:p>
          <a:p>
            <a:r>
              <a:rPr lang="pl-PL" dirty="0"/>
              <a:t>Naziv potječe od odnosno-upitne zamjenice </a:t>
            </a:r>
            <a:r>
              <a:rPr lang="pl-PL" b="1" u="sng" dirty="0">
                <a:solidFill>
                  <a:srgbClr val="00CCFF"/>
                </a:solidFill>
              </a:rPr>
              <a:t>ča</a:t>
            </a:r>
            <a:endParaRPr lang="hr-HR" b="1" u="sng" dirty="0">
              <a:solidFill>
                <a:srgbClr val="00CCFF"/>
              </a:solidFill>
            </a:endParaRP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E0500892-E85D-488E-BCE7-8755C125E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376" y="1001268"/>
            <a:ext cx="3648984" cy="337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0C37E48-18FE-4BB1-B38B-292E3986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Književnost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1E940578-B990-40D2-88FA-97EFEC270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Nastao u 11. stoljeću</a:t>
            </a:r>
          </a:p>
          <a:p>
            <a:r>
              <a:rPr lang="hr-HR" dirty="0"/>
              <a:t>Od 15. stoljeća na čakavskom književnom jeziku stvarali su mnogi hrvatski književnici (Marko Marulić, Petar </a:t>
            </a:r>
            <a:r>
              <a:rPr lang="hr-HR" dirty="0" err="1"/>
              <a:t>Hektorović</a:t>
            </a:r>
            <a:r>
              <a:rPr lang="hr-HR" dirty="0"/>
              <a:t>, Hanibal Lucić, </a:t>
            </a:r>
            <a:r>
              <a:rPr lang="hr-HR" dirty="0" err="1"/>
              <a:t>Mikša</a:t>
            </a:r>
            <a:r>
              <a:rPr lang="hr-HR" dirty="0"/>
              <a:t> </a:t>
            </a:r>
            <a:r>
              <a:rPr lang="hr-HR" dirty="0" err="1"/>
              <a:t>Pelegrinović</a:t>
            </a:r>
            <a:r>
              <a:rPr lang="hr-HR" dirty="0"/>
              <a:t>, Petar Zoranić, Juraj </a:t>
            </a:r>
            <a:r>
              <a:rPr lang="hr-HR" dirty="0" err="1"/>
              <a:t>Baraković</a:t>
            </a:r>
            <a:r>
              <a:rPr lang="hr-HR" dirty="0"/>
              <a:t>, </a:t>
            </a:r>
            <a:r>
              <a:rPr lang="hr-HR" dirty="0" err="1"/>
              <a:t>Brne</a:t>
            </a:r>
            <a:r>
              <a:rPr lang="hr-HR" dirty="0"/>
              <a:t> </a:t>
            </a:r>
            <a:r>
              <a:rPr lang="hr-HR" dirty="0" err="1"/>
              <a:t>Karnarutić</a:t>
            </a:r>
            <a:r>
              <a:rPr lang="hr-HR" dirty="0"/>
              <a:t>, </a:t>
            </a:r>
            <a:r>
              <a:rPr lang="hr-HR" dirty="0" err="1"/>
              <a:t>Džore</a:t>
            </a:r>
            <a:r>
              <a:rPr lang="hr-HR" dirty="0"/>
              <a:t> Držić i drugi)</a:t>
            </a:r>
          </a:p>
          <a:p>
            <a:r>
              <a:rPr lang="hr-HR" dirty="0"/>
              <a:t>Do polovice 18. stoljeća uglavnom izumire</a:t>
            </a:r>
          </a:p>
          <a:p>
            <a:r>
              <a:rPr lang="hr-HR" dirty="0"/>
              <a:t>U 20. stoljeću razvila se bogata čakavska dijalektalna književnost, napose pjesništvo (Vladimir Nazor, Drago </a:t>
            </a:r>
            <a:r>
              <a:rPr lang="hr-HR" dirty="0" err="1"/>
              <a:t>Gervais</a:t>
            </a:r>
            <a:r>
              <a:rPr lang="hr-HR" dirty="0"/>
              <a:t>, Mate Balota, Jure Franičević-</a:t>
            </a:r>
            <a:r>
              <a:rPr lang="hr-HR" dirty="0" err="1"/>
              <a:t>Pločar</a:t>
            </a:r>
            <a:r>
              <a:rPr lang="hr-HR" dirty="0"/>
              <a:t>, Marin Franičević, Zvane </a:t>
            </a:r>
            <a:r>
              <a:rPr lang="hr-HR" dirty="0" err="1"/>
              <a:t>Črnja</a:t>
            </a:r>
            <a:r>
              <a:rPr lang="hr-HR" dirty="0"/>
              <a:t>, Šime Vučetić, Drago Ivanišević, Milorad </a:t>
            </a:r>
            <a:r>
              <a:rPr lang="hr-HR" dirty="0" err="1"/>
              <a:t>Stojević</a:t>
            </a:r>
            <a:r>
              <a:rPr lang="hr-HR" dirty="0"/>
              <a:t>, Tin </a:t>
            </a:r>
            <a:r>
              <a:rPr lang="hr-HR" dirty="0" err="1"/>
              <a:t>Kolumbić</a:t>
            </a:r>
            <a:r>
              <a:rPr lang="hr-HR" dirty="0"/>
              <a:t> i drugi)</a:t>
            </a:r>
          </a:p>
        </p:txBody>
      </p:sp>
    </p:spTree>
    <p:extLst>
      <p:ext uri="{BB962C8B-B14F-4D97-AF65-F5344CB8AC3E}">
        <p14:creationId xmlns:p14="http://schemas.microsoft.com/office/powerpoint/2010/main" val="350502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3F88BD4-6181-41FB-A122-925AA510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Zanimljivosti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67ECA6AC-6AEF-4222-BF69-CFE529316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1. Refleks tako zvani </a:t>
            </a:r>
            <a:r>
              <a:rPr lang="hr-HR" b="1" dirty="0"/>
              <a:t>jata </a:t>
            </a:r>
            <a:r>
              <a:rPr lang="hr-HR" dirty="0"/>
              <a:t>(</a:t>
            </a:r>
            <a:r>
              <a:rPr lang="hr-HR" i="1" dirty="0"/>
              <a:t>ě</a:t>
            </a:r>
            <a:r>
              <a:rPr lang="hr-HR" dirty="0"/>
              <a:t>) (ikavski, ikavsko-ekavski)</a:t>
            </a:r>
          </a:p>
          <a:p>
            <a:r>
              <a:rPr lang="hr-HR" dirty="0"/>
              <a:t>2. Osobine: </a:t>
            </a:r>
          </a:p>
          <a:p>
            <a:pPr lvl="1"/>
            <a:r>
              <a:rPr lang="hr-HR" dirty="0"/>
              <a:t>1.Glasovi: Glavnina dijalekata čakavskog ima sljedeći sustav suglasnika (pisan standardnim pisanjem čakavskog, u IPA zapisu se npr. koristi </a:t>
            </a:r>
            <a:r>
              <a:rPr lang="hr-HR" i="1" dirty="0"/>
              <a:t>x</a:t>
            </a:r>
            <a:r>
              <a:rPr lang="hr-HR" dirty="0"/>
              <a:t> umjesto </a:t>
            </a:r>
            <a:r>
              <a:rPr lang="hr-HR" i="1" dirty="0"/>
              <a:t>h</a:t>
            </a:r>
            <a:r>
              <a:rPr lang="hr-HR" dirty="0"/>
              <a:t>; gdje znakovi stoje u paru, lijevi predstavlja bezvučni a desni zvučni suglasnik)</a:t>
            </a:r>
          </a:p>
          <a:p>
            <a:pPr marL="502920" lvl="1" indent="0">
              <a:buNone/>
            </a:pPr>
            <a:r>
              <a:rPr lang="hr-HR" dirty="0"/>
              <a:t>Glas </a:t>
            </a:r>
            <a:r>
              <a:rPr lang="hr-HR" i="1" dirty="0"/>
              <a:t>ć</a:t>
            </a:r>
            <a:r>
              <a:rPr lang="hr-HR" dirty="0"/>
              <a:t> se izgovara dosta umekšano, upravo kao </a:t>
            </a:r>
            <a:r>
              <a:rPr lang="hr-HR" i="1" dirty="0"/>
              <a:t>ť</a:t>
            </a:r>
            <a:r>
              <a:rPr lang="hr-HR" dirty="0"/>
              <a:t> (palatalizirano </a:t>
            </a:r>
            <a:r>
              <a:rPr lang="hr-HR" i="1" dirty="0"/>
              <a:t>t</a:t>
            </a:r>
            <a:r>
              <a:rPr lang="hr-HR" dirty="0"/>
              <a:t>, približno kao </a:t>
            </a:r>
            <a:r>
              <a:rPr lang="hr-HR" i="1" dirty="0" err="1"/>
              <a:t>tj</a:t>
            </a:r>
            <a:r>
              <a:rPr lang="hr-HR" dirty="0"/>
              <a:t>), a </a:t>
            </a:r>
            <a:r>
              <a:rPr lang="hr-HR" i="1" dirty="0"/>
              <a:t>č</a:t>
            </a:r>
            <a:r>
              <a:rPr lang="hr-HR" dirty="0"/>
              <a:t> je izgovorom je između </a:t>
            </a:r>
            <a:r>
              <a:rPr lang="hr-HR" i="1" dirty="0"/>
              <a:t>č</a:t>
            </a:r>
            <a:r>
              <a:rPr lang="hr-HR" dirty="0"/>
              <a:t> i </a:t>
            </a:r>
            <a:r>
              <a:rPr lang="hr-HR" i="1" dirty="0"/>
              <a:t>ć</a:t>
            </a:r>
            <a:r>
              <a:rPr lang="hr-HR" dirty="0"/>
              <a:t> u štokavskom</a:t>
            </a:r>
          </a:p>
          <a:p>
            <a:pPr lvl="1"/>
            <a:r>
              <a:rPr lang="hr-HR" dirty="0"/>
              <a:t>2.Gramatika: U promjeni po padežima očuvani su tzv. stari nastavci u množini (npr. dat. </a:t>
            </a:r>
            <a:r>
              <a:rPr lang="hr-HR" i="1" dirty="0" err="1"/>
              <a:t>ženan</a:t>
            </a:r>
            <a:r>
              <a:rPr lang="hr-HR" dirty="0"/>
              <a:t>, lok. </a:t>
            </a:r>
            <a:r>
              <a:rPr lang="hr-HR" i="1" dirty="0" err="1"/>
              <a:t>va</a:t>
            </a:r>
            <a:r>
              <a:rPr lang="hr-HR" i="1" dirty="0"/>
              <a:t> kućah</a:t>
            </a:r>
            <a:r>
              <a:rPr lang="hr-HR" dirty="0"/>
              <a:t>, </a:t>
            </a:r>
            <a:r>
              <a:rPr lang="hr-HR" dirty="0" err="1"/>
              <a:t>ins</a:t>
            </a:r>
            <a:r>
              <a:rPr lang="hr-HR" dirty="0"/>
              <a:t>. </a:t>
            </a:r>
            <a:r>
              <a:rPr lang="hr-HR" i="1" dirty="0"/>
              <a:t>z </a:t>
            </a:r>
            <a:r>
              <a:rPr lang="hr-HR" i="1" dirty="0" err="1"/>
              <a:t>ženami</a:t>
            </a:r>
            <a:r>
              <a:rPr lang="hr-HR" dirty="0"/>
              <a:t>) koji se razlikuju po dijalektima. Imperfekt je uglavnom nestao, a često i aorist</a:t>
            </a:r>
          </a:p>
          <a:p>
            <a:pPr lvl="1"/>
            <a:r>
              <a:rPr lang="hr-HR" dirty="0"/>
              <a:t>3.Rijecnik: U čakavskom se narječju pojavljuje velik broj arhaičnih riječi, naročito na sjeveru (</a:t>
            </a:r>
            <a:r>
              <a:rPr lang="hr-HR" i="1" dirty="0" err="1"/>
              <a:t>leh</a:t>
            </a:r>
            <a:r>
              <a:rPr lang="hr-HR" dirty="0"/>
              <a:t> "samo"); prisutan je i velik broj romanizama (npr. </a:t>
            </a:r>
            <a:r>
              <a:rPr lang="hr-HR" i="1" dirty="0"/>
              <a:t>škur</a:t>
            </a:r>
            <a:r>
              <a:rPr lang="hr-HR" dirty="0"/>
              <a:t> "taman"). Neke karakteristične riječi su </a:t>
            </a:r>
            <a:r>
              <a:rPr lang="hr-HR" i="1" dirty="0"/>
              <a:t>ča</a:t>
            </a:r>
            <a:r>
              <a:rPr lang="hr-HR" dirty="0"/>
              <a:t> "što", </a:t>
            </a:r>
            <a:r>
              <a:rPr lang="hr-HR" i="1" dirty="0" err="1"/>
              <a:t>aš</a:t>
            </a:r>
            <a:r>
              <a:rPr lang="hr-HR" dirty="0"/>
              <a:t> "jer", </a:t>
            </a:r>
            <a:r>
              <a:rPr lang="hr-HR" i="1" dirty="0" err="1"/>
              <a:t>zač</a:t>
            </a:r>
            <a:r>
              <a:rPr lang="hr-HR" dirty="0"/>
              <a:t>, "zašto" </a:t>
            </a:r>
            <a:r>
              <a:rPr lang="hr-HR" dirty="0" err="1"/>
              <a:t>itd</a:t>
            </a:r>
            <a:endParaRPr lang="hr-HR" dirty="0"/>
          </a:p>
          <a:p>
            <a:r>
              <a:rPr lang="hr-HR" dirty="0"/>
              <a:t>3. U radu se na primjerima čakavskog narječja istražuju promjene u vokalskim sustavima do kojih dolazi zbog artikulacijsko-akustičkih promjena izazvanih ponašanjem vokala unutar naglasne cjeline i (ili) utjecaja susjednih glasova, odnosno glasovnih skupina</a:t>
            </a:r>
          </a:p>
          <a:p>
            <a:r>
              <a:rPr lang="hr-HR" dirty="0"/>
              <a:t>4.Neke riječi na čakavskom narječju:</a:t>
            </a:r>
          </a:p>
          <a:p>
            <a:pPr lvl="1"/>
            <a:r>
              <a:rPr lang="hr-HR" dirty="0" err="1"/>
              <a:t>Tekac</a:t>
            </a:r>
            <a:r>
              <a:rPr lang="hr-HR" dirty="0"/>
              <a:t>- put</a:t>
            </a:r>
          </a:p>
          <a:p>
            <a:pPr lvl="1"/>
            <a:r>
              <a:rPr lang="hr-HR" dirty="0"/>
              <a:t>Pest- šaka</a:t>
            </a:r>
          </a:p>
          <a:p>
            <a:pPr lvl="1"/>
            <a:r>
              <a:rPr lang="hr-HR" dirty="0"/>
              <a:t>Kus- komad</a:t>
            </a:r>
          </a:p>
          <a:p>
            <a:pPr lvl="1"/>
            <a:r>
              <a:rPr lang="hr-HR" dirty="0" err="1"/>
              <a:t>Butega</a:t>
            </a:r>
            <a:r>
              <a:rPr lang="hr-HR" dirty="0"/>
              <a:t>- trgovina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775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C97A232-5987-48EB-9A27-BAC6BC713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Pjesme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41CE5D27-301F-4FFC-A3A5-625EF4C73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Riječi po kojima prepoznajemo narječja:</a:t>
            </a:r>
          </a:p>
          <a:p>
            <a:pPr lvl="1"/>
            <a:r>
              <a:rPr lang="hr-HR" dirty="0"/>
              <a:t>Moj </a:t>
            </a:r>
            <a:r>
              <a:rPr lang="hr-HR" dirty="0" err="1"/>
              <a:t>did</a:t>
            </a:r>
            <a:r>
              <a:rPr lang="hr-HR" dirty="0"/>
              <a:t> (Drago Ivanišević)- </a:t>
            </a:r>
            <a:r>
              <a:rPr lang="hr-HR" dirty="0" err="1"/>
              <a:t>misecon</a:t>
            </a:r>
            <a:r>
              <a:rPr lang="hr-HR" dirty="0"/>
              <a:t>, </a:t>
            </a:r>
            <a:r>
              <a:rPr lang="hr-HR" dirty="0" err="1"/>
              <a:t>tovaron</a:t>
            </a:r>
            <a:r>
              <a:rPr lang="hr-HR" dirty="0"/>
              <a:t>, </a:t>
            </a:r>
            <a:r>
              <a:rPr lang="hr-HR" dirty="0" err="1"/>
              <a:t>zmijon</a:t>
            </a:r>
            <a:r>
              <a:rPr lang="hr-HR" dirty="0"/>
              <a:t>, </a:t>
            </a:r>
            <a:r>
              <a:rPr lang="hr-HR" dirty="0" err="1"/>
              <a:t>kišon</a:t>
            </a:r>
            <a:r>
              <a:rPr lang="hr-HR" dirty="0"/>
              <a:t>, </a:t>
            </a:r>
            <a:r>
              <a:rPr lang="hr-HR" dirty="0" err="1"/>
              <a:t>druzija</a:t>
            </a:r>
            <a:r>
              <a:rPr lang="hr-HR" dirty="0"/>
              <a:t>…</a:t>
            </a:r>
          </a:p>
          <a:p>
            <a:pPr lvl="1"/>
            <a:r>
              <a:rPr lang="hr-HR" dirty="0"/>
              <a:t>Ča se ono </a:t>
            </a:r>
            <a:r>
              <a:rPr lang="hr-HR" dirty="0" err="1"/>
              <a:t>beli</a:t>
            </a:r>
            <a:r>
              <a:rPr lang="hr-HR" dirty="0"/>
              <a:t> (Narodna)- </a:t>
            </a:r>
            <a:r>
              <a:rPr lang="hr-HR" dirty="0" err="1"/>
              <a:t>beli</a:t>
            </a:r>
            <a:r>
              <a:rPr lang="hr-HR" dirty="0"/>
              <a:t>, nit, </a:t>
            </a:r>
            <a:r>
              <a:rPr lang="hr-HR" dirty="0" err="1"/>
              <a:t>dite</a:t>
            </a:r>
            <a:r>
              <a:rPr lang="hr-HR" dirty="0"/>
              <a:t>, </a:t>
            </a:r>
            <a:r>
              <a:rPr lang="hr-HR" dirty="0" err="1"/>
              <a:t>va</a:t>
            </a:r>
            <a:r>
              <a:rPr lang="hr-HR" dirty="0"/>
              <a:t> moru, </a:t>
            </a:r>
            <a:r>
              <a:rPr lang="hr-HR" dirty="0" err="1"/>
              <a:t>verna</a:t>
            </a:r>
            <a:r>
              <a:rPr lang="hr-HR" dirty="0"/>
              <a:t>…</a:t>
            </a:r>
          </a:p>
          <a:p>
            <a:r>
              <a:rPr lang="hr-HR" dirty="0"/>
              <a:t>Riječi kojima je glas N </a:t>
            </a:r>
            <a:r>
              <a:rPr lang="hr-HR" dirty="0" err="1"/>
              <a:t>umijesto</a:t>
            </a:r>
            <a:r>
              <a:rPr lang="hr-HR" dirty="0"/>
              <a:t> glasa M:</a:t>
            </a:r>
          </a:p>
          <a:p>
            <a:pPr lvl="1"/>
            <a:r>
              <a:rPr lang="hr-HR" dirty="0" err="1"/>
              <a:t>Zmijon</a:t>
            </a:r>
            <a:r>
              <a:rPr lang="hr-HR" dirty="0"/>
              <a:t>, </a:t>
            </a:r>
            <a:r>
              <a:rPr lang="hr-HR" dirty="0" err="1"/>
              <a:t>tovaron</a:t>
            </a:r>
            <a:r>
              <a:rPr lang="hr-HR" dirty="0"/>
              <a:t>, </a:t>
            </a:r>
            <a:r>
              <a:rPr lang="hr-HR" dirty="0" err="1"/>
              <a:t>kozon</a:t>
            </a:r>
            <a:r>
              <a:rPr lang="hr-HR" dirty="0"/>
              <a:t>, </a:t>
            </a:r>
            <a:r>
              <a:rPr lang="hr-HR" dirty="0" err="1"/>
              <a:t>kišon</a:t>
            </a:r>
            <a:r>
              <a:rPr lang="hr-HR" dirty="0"/>
              <a:t>, </a:t>
            </a:r>
            <a:r>
              <a:rPr lang="hr-HR" dirty="0" err="1"/>
              <a:t>mrazon</a:t>
            </a:r>
            <a:r>
              <a:rPr lang="hr-HR" dirty="0"/>
              <a:t>, </a:t>
            </a:r>
            <a:r>
              <a:rPr lang="hr-HR" dirty="0" err="1"/>
              <a:t>misecon</a:t>
            </a:r>
            <a:endParaRPr lang="hr-HR" dirty="0"/>
          </a:p>
          <a:p>
            <a:r>
              <a:rPr lang="hr-HR" dirty="0"/>
              <a:t>Neki infinitivi sa razlikama </a:t>
            </a:r>
            <a:r>
              <a:rPr lang="hr-HR"/>
              <a:t>od književnog </a:t>
            </a:r>
            <a:r>
              <a:rPr lang="hr-HR" dirty="0"/>
              <a:t>jezika:</a:t>
            </a:r>
          </a:p>
          <a:p>
            <a:pPr lvl="1"/>
            <a:r>
              <a:rPr lang="hr-HR" dirty="0" err="1"/>
              <a:t>Did</a:t>
            </a:r>
            <a:r>
              <a:rPr lang="hr-HR" dirty="0"/>
              <a:t>- djed</a:t>
            </a:r>
          </a:p>
          <a:p>
            <a:pPr lvl="1"/>
            <a:r>
              <a:rPr lang="hr-HR" dirty="0"/>
              <a:t>Baba- baka</a:t>
            </a:r>
          </a:p>
          <a:p>
            <a:pPr lvl="1"/>
            <a:r>
              <a:rPr lang="hr-HR" dirty="0" err="1"/>
              <a:t>Dite</a:t>
            </a:r>
            <a:r>
              <a:rPr lang="hr-HR" dirty="0"/>
              <a:t>- dijete</a:t>
            </a:r>
          </a:p>
          <a:p>
            <a:pPr lvl="1"/>
            <a:r>
              <a:rPr lang="hr-HR" dirty="0" err="1"/>
              <a:t>Vitar</a:t>
            </a:r>
            <a:r>
              <a:rPr lang="hr-HR" dirty="0"/>
              <a:t>- vjetar</a:t>
            </a:r>
          </a:p>
          <a:p>
            <a:pPr lvl="1"/>
            <a:r>
              <a:rPr lang="hr-HR" dirty="0"/>
              <a:t>……</a:t>
            </a:r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8668833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263</TotalTime>
  <Words>145</Words>
  <Application>Microsoft Office PowerPoint</Application>
  <PresentationFormat>Široki zaslon</PresentationFormat>
  <Paragraphs>47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Okvir</vt:lpstr>
      <vt:lpstr>Čakavsko narječje</vt:lpstr>
      <vt:lpstr>Čakavsko narječje</vt:lpstr>
      <vt:lpstr>Književnost </vt:lpstr>
      <vt:lpstr>Zanimljivosti </vt:lpstr>
      <vt:lpstr>Pjesme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Čakavsko narječje</dc:title>
  <dc:creator>ASUS</dc:creator>
  <cp:lastModifiedBy>Windows korisnik</cp:lastModifiedBy>
  <cp:revision>15</cp:revision>
  <dcterms:created xsi:type="dcterms:W3CDTF">2020-03-17T18:38:54Z</dcterms:created>
  <dcterms:modified xsi:type="dcterms:W3CDTF">2020-03-20T06:25:23Z</dcterms:modified>
</cp:coreProperties>
</file>